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8" r:id="rId3"/>
    <p:sldId id="376" r:id="rId4"/>
    <p:sldId id="289" r:id="rId5"/>
    <p:sldId id="28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88385-A3C6-C524-BB89-79810825A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624B1F-8595-3E4A-2EC9-983A2FF41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79BEBE-BD67-DDE2-7D92-8D67FEF79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EAE313-4B79-10A6-F194-106D9B13F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5DD1FB-62C3-6450-3E27-34E25918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0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ED0D87-3794-BF14-7407-11289150E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C60674-EEB2-AC15-3419-5AAE3A127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CC0A95-43A4-51CF-E063-F50918AC3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287C7B-B3A2-8F02-BB6A-C4FFE356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AD72BD-3F78-09B9-3749-9492FCDB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14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655A01-C705-5673-438E-C933A0574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83E0FF-1821-6D9A-B522-3B5CEF739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B94C6E-A343-D4B2-04FD-B4F33DE79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E4A174-000F-CA7C-D4F9-DD388E30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6307E0-2846-4137-10D2-7F7F9900D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3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A776D-BD36-F32A-C708-FE6573FB6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CC3BF2-F329-408E-DF08-05044D858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BE01C9-DB63-3E1B-59CF-39B4489EB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7F398-D852-92DD-EA05-A774B78D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B834EC-BA8A-8F62-F8CC-561B0546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7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EA7AD-C531-D631-9DDD-8AA70078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CAEC9E-6DAA-D999-AFFC-289A1907A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FBFF80-327A-5E57-A547-90E60A5D8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EEE615-8C11-C65D-1868-423E284A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74383-8BDB-3BDE-506C-E334CCE2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6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AE00E-F048-EF74-6937-8E59159F6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52378D-4D35-FFF9-23C2-AD491EFCDF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347878F-A4D1-DCB8-3BDB-6042C7FCB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9F03DF-DEF5-3929-4BCD-E6A8A3114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F3C3DD-6DBF-5C9D-CED5-C3F4D88B9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CD134A-BEC8-5474-6C84-0582C2E8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2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D37952-B0A6-CB7E-40B4-14154FF9B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82B95C-79A1-0604-28D2-06EBD3D79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5014F9-F345-7BDF-E7BC-98F0F1FDF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780B087-9AF1-A02F-D815-16AAAEF61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C78716-59BB-0972-8730-2EB059868C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4E5330-13F3-20B4-99D6-2F9AEE1C4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32FDE1-7A26-650D-D852-D235AD1D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1AEED5-D450-4E79-F5E7-25243834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6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36846-209E-99F1-7AAA-B3E3DA14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DFBF48-AC8D-E6B3-5D1C-4923302C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D92451-CF8D-FCDC-107D-17551C727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F9D56D1-E4FC-E519-9FAE-926E5200D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64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85BB04-35C9-46E5-D836-51E4CAA3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92C042-F8A5-4E38-5DFE-9E859DFBA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8CC9BE-3594-9FB2-90FE-360680351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6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59863-87A4-EDF5-3005-7538C2F09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C0EA3-904C-C815-8CFF-E81E34F1D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693F98-0347-3128-206D-C430DBFFC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528994-D12D-F962-BB32-7B2273034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67D5A4-157E-623E-D77D-4F8798A9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6B636A-D8F0-1BC1-5256-3CFCA07D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71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589531-D1F1-5D7F-4F41-2FFB1CD1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987C2F-ADC8-C471-6BFE-7BA68A85A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EC14C0-F705-272F-8112-80966B879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0D3CE3-69BA-F882-83ED-86E895B1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790A04-247F-A984-6801-39AF8247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A80673-A816-FE6E-8D17-BAD08F27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9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14708-2C05-5D77-5A4B-DC079BB77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1A4128-1ED9-F0C9-8D27-BC33F0C2E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53425-9B40-C55C-7056-E6DEB4C53C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8896-E131-4394-AF4F-E98B86B5FAB9}" type="datetimeFigureOut">
              <a:rPr lang="ru-RU" smtClean="0"/>
              <a:t>09.09.2024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185B7B-CB38-E71C-F619-8ABBDB007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E1C2AD-066B-4D12-A41B-97877D77F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BE231-49D4-48CB-AF50-B55E9C136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9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20" y="428605"/>
            <a:ext cx="8715436" cy="561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919289" y="260351"/>
            <a:ext cx="8497887" cy="936625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FF0000"/>
                </a:solidFill>
              </a:rPr>
              <a:t>Основные человеческие навыки 2025 года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6F1B2E2-741D-4830-AF5F-D7990BB6B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196976"/>
            <a:ext cx="8497887" cy="5661025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r>
              <a:rPr lang="ru-RU" sz="3300" dirty="0">
                <a:solidFill>
                  <a:srgbClr val="FF0000"/>
                </a:solidFill>
              </a:rPr>
              <a:t>Умение работать с большим объемом информации (система "человек-пул знаний")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 формирования спроса на поисковые системы ("</a:t>
            </a:r>
            <a:r>
              <a:rPr lang="ru-RU" dirty="0" err="1"/>
              <a:t>googling</a:t>
            </a:r>
            <a:r>
              <a:rPr lang="ru-RU" dirty="0"/>
              <a:t>")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 построения "ментальных карт" (</a:t>
            </a:r>
            <a:r>
              <a:rPr lang="ru-RU" dirty="0" err="1"/>
              <a:t>mindmapping</a:t>
            </a:r>
            <a:r>
              <a:rPr lang="ru-RU" dirty="0"/>
              <a:t>)навык распознавания образов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ru-RU" sz="3300" dirty="0">
                <a:solidFill>
                  <a:srgbClr val="FF0000"/>
                </a:solidFill>
              </a:rPr>
              <a:t>Коммуникативные навыки (95% работы будет зависеть от общения с другими людьми):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структурная" экологическая " связь, приводящая к положительным изменениям (г. </a:t>
            </a:r>
            <a:r>
              <a:rPr lang="ru-RU" dirty="0" err="1"/>
              <a:t>Бейтсон</a:t>
            </a:r>
            <a:r>
              <a:rPr lang="ru-RU" dirty="0"/>
              <a:t>,...)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навыки использования невербального общения (70-80% информации в повседневном общении)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появление </a:t>
            </a:r>
            <a:r>
              <a:rPr lang="ru-RU" dirty="0" err="1"/>
              <a:t>прото-искусственного</a:t>
            </a:r>
            <a:r>
              <a:rPr lang="ru-RU" dirty="0"/>
              <a:t> интеллекта: разработка интерфейсов связи человек-компьютер</a:t>
            </a:r>
            <a:endParaRPr lang="ru-RU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7800411B-6AC2-4129-9CF0-E99C9ADF5BE3}" type="slidenum">
              <a:rPr lang="ru-RU"/>
              <a:pPr eaLnBrk="1" hangingPunct="1"/>
              <a:t>3</a:t>
            </a:fld>
            <a:endParaRPr lang="ru-RU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6349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7"/>
          <a:stretch>
            <a:fillRect/>
          </a:stretch>
        </p:blipFill>
        <p:spPr bwMode="auto">
          <a:xfrm>
            <a:off x="2711451" y="1557339"/>
            <a:ext cx="7705725" cy="456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919289" y="260351"/>
            <a:ext cx="8497887" cy="936625"/>
          </a:xfrm>
        </p:spPr>
        <p:txBody>
          <a:bodyPr/>
          <a:lstStyle/>
          <a:p>
            <a:r>
              <a:rPr lang="ru-RU" altLang="ru-RU" sz="3200" b="1" dirty="0">
                <a:solidFill>
                  <a:srgbClr val="FF0000"/>
                </a:solidFill>
              </a:rPr>
              <a:t>Основные человеческие навыки 2025 года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56F1B2E2-741D-4830-AF5F-D7990BB6B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9" y="1196976"/>
            <a:ext cx="8497887" cy="5661025"/>
          </a:xfrm>
        </p:spPr>
        <p:txBody>
          <a:bodyPr>
            <a:normAutofit fontScale="92500" lnSpcReduction="10000"/>
          </a:bodyPr>
          <a:lstStyle/>
          <a:p>
            <a:pPr marL="109728" indent="0">
              <a:buClr>
                <a:schemeClr val="accent3"/>
              </a:buClr>
              <a:buNone/>
              <a:defRPr/>
            </a:pPr>
            <a:r>
              <a:rPr lang="ru-RU" sz="3300" dirty="0">
                <a:solidFill>
                  <a:srgbClr val="FF0000"/>
                </a:solidFill>
              </a:rPr>
              <a:t>Умение работать с большим объемом информации (система "человек-пул знаний")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 формирования спроса на поисковые системы ("</a:t>
            </a:r>
            <a:r>
              <a:rPr lang="ru-RU" dirty="0" err="1"/>
              <a:t>googling</a:t>
            </a:r>
            <a:r>
              <a:rPr lang="ru-RU" dirty="0"/>
              <a:t>")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 построения "ментальных карт" (</a:t>
            </a:r>
            <a:r>
              <a:rPr lang="ru-RU" dirty="0" err="1"/>
              <a:t>mindmapping</a:t>
            </a:r>
            <a:r>
              <a:rPr lang="ru-RU" dirty="0"/>
              <a:t>)навык распознавания образов</a:t>
            </a:r>
          </a:p>
          <a:p>
            <a:pPr marL="109728" indent="0">
              <a:buClr>
                <a:schemeClr val="accent3"/>
              </a:buClr>
              <a:buNone/>
              <a:defRPr/>
            </a:pPr>
            <a:r>
              <a:rPr lang="ru-RU" sz="3300" dirty="0">
                <a:solidFill>
                  <a:srgbClr val="FF0000"/>
                </a:solidFill>
              </a:rPr>
              <a:t>Коммуникативные навыки (95% работы будет зависеть от общения с другими людьми):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структурная" экологическая " связь, приводящая к положительным изменениям (г. </a:t>
            </a:r>
            <a:r>
              <a:rPr lang="ru-RU" dirty="0" err="1"/>
              <a:t>Бейтсон</a:t>
            </a:r>
            <a:r>
              <a:rPr lang="ru-RU" dirty="0"/>
              <a:t>,...)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навыки использования невербального общения (70-80% информации в повседневном общении)</a:t>
            </a:r>
          </a:p>
          <a:p>
            <a:pPr marL="109728" indent="0"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ru-RU" dirty="0"/>
              <a:t>появление </a:t>
            </a:r>
            <a:r>
              <a:rPr lang="ru-RU" dirty="0" err="1"/>
              <a:t>прото-искусственного</a:t>
            </a:r>
            <a:r>
              <a:rPr lang="ru-RU" dirty="0"/>
              <a:t> интеллекта: разработка интерфейсов связи человек-компьютер</a:t>
            </a:r>
            <a:endParaRPr lang="ru-RU" sz="2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Тренды в современном образовании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2650" y="1503365"/>
            <a:ext cx="7886700" cy="4960937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Цифровые технологии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Массовые открытые онлайн-курсы (МООК)</a:t>
            </a:r>
          </a:p>
          <a:p>
            <a:pPr>
              <a:defRPr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Геймификация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Технологии VR и AR 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Активная проектная работа </a:t>
            </a:r>
          </a:p>
          <a:p>
            <a:pPr>
              <a:defRPr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Agile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Scrum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-технологии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Адаптивное обучение 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Интегральный подход </a:t>
            </a:r>
          </a:p>
          <a:p>
            <a:pPr>
              <a:defRPr/>
            </a:pP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Изменение роли преподавателя и чат-боты</a:t>
            </a:r>
          </a:p>
          <a:p>
            <a:pPr>
              <a:defRPr/>
            </a:pP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Нейротехнологии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Big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 в образовании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Подробнее: https://zaochnik.ru/blog/10-trendov-buduschego-obrazovanija/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227</Words>
  <Application>Microsoft Office PowerPoint</Application>
  <PresentationFormat>Широкоэкранный</PresentationFormat>
  <Paragraphs>28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Основные человеческие навыки 2025 года</vt:lpstr>
      <vt:lpstr>Презентация PowerPoint</vt:lpstr>
      <vt:lpstr>Основные человеческие навыки 2025 года</vt:lpstr>
      <vt:lpstr>Тренды в современном образовании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Куаныш Молдасан</dc:creator>
  <cp:lastModifiedBy>Куаныш Молдасан</cp:lastModifiedBy>
  <cp:revision>1</cp:revision>
  <dcterms:created xsi:type="dcterms:W3CDTF">2024-09-09T17:12:18Z</dcterms:created>
  <dcterms:modified xsi:type="dcterms:W3CDTF">2024-09-09T17:14:32Z</dcterms:modified>
</cp:coreProperties>
</file>